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3"/>
  </p:notesMasterIdLst>
  <p:sldIdLst>
    <p:sldId id="270" r:id="rId2"/>
  </p:sldIdLst>
  <p:sldSz cx="28800425" cy="43200638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9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9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9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9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9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9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9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9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9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8" userDrawn="1">
          <p15:clr>
            <a:srgbClr val="A4A3A4"/>
          </p15:clr>
        </p15:guide>
        <p15:guide id="2" pos="9071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ilPs5EstYe+AwRkRmBzxRoNyiU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A2A590A-F133-47E8-81C4-258880760F2F}">
  <a:tblStyle styleId="{5A2A590A-F133-47E8-81C4-258880760F2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/>
      <a:tcStyle>
        <a:tcBdr>
          <a:lef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90"/>
    <p:restoredTop sz="93025"/>
  </p:normalViewPr>
  <p:slideViewPr>
    <p:cSldViewPr snapToGrid="0">
      <p:cViewPr varScale="1">
        <p:scale>
          <a:sx n="12" d="100"/>
          <a:sy n="12" d="100"/>
        </p:scale>
        <p:origin x="2126" y="158"/>
      </p:cViewPr>
      <p:guideLst>
        <p:guide orient="horz" pos="13608"/>
        <p:guide pos="90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24" Type="http://customschemas.google.com/relationships/presentationmetadata" Target="metadata"/><Relationship Id="rId5" Type="http://schemas.openxmlformats.org/officeDocument/2006/relationships/font" Target="fonts/font2.fntdata"/><Relationship Id="rId28" Type="http://schemas.openxmlformats.org/officeDocument/2006/relationships/tableStyles" Target="tableStyles.xml"/><Relationship Id="rId4" Type="http://schemas.openxmlformats.org/officeDocument/2006/relationships/font" Target="fonts/font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685800"/>
            <a:ext cx="228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9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9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9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9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9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9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9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9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9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6"/>
          <p:cNvSpPr txBox="1">
            <a:spLocks noGrp="1"/>
          </p:cNvSpPr>
          <p:nvPr>
            <p:ph type="title"/>
          </p:nvPr>
        </p:nvSpPr>
        <p:spPr>
          <a:xfrm>
            <a:off x="1965029" y="10770167"/>
            <a:ext cx="24840367" cy="1797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1"/>
          </p:nvPr>
        </p:nvSpPr>
        <p:spPr>
          <a:xfrm>
            <a:off x="1965029" y="28910434"/>
            <a:ext cx="24840367" cy="9450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1980030" y="40040596"/>
            <a:ext cx="6480096" cy="230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ftr" idx="11"/>
          </p:nvPr>
        </p:nvSpPr>
        <p:spPr>
          <a:xfrm>
            <a:off x="9540141" y="40040596"/>
            <a:ext cx="9720143" cy="230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MA"/>
              <a:t>ENSMR, February 20-22, 2023</a:t>
            </a:r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20340301" y="40040596"/>
            <a:ext cx="6480096" cy="230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>
            <a:spLocks noGrp="1"/>
          </p:cNvSpPr>
          <p:nvPr>
            <p:ph type="title"/>
          </p:nvPr>
        </p:nvSpPr>
        <p:spPr>
          <a:xfrm>
            <a:off x="1983780" y="2300038"/>
            <a:ext cx="24840367" cy="83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body" idx="1"/>
          </p:nvPr>
        </p:nvSpPr>
        <p:spPr>
          <a:xfrm>
            <a:off x="1983783" y="10590161"/>
            <a:ext cx="12183929" cy="5190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2"/>
          </p:nvPr>
        </p:nvSpPr>
        <p:spPr>
          <a:xfrm>
            <a:off x="1983783" y="15780232"/>
            <a:ext cx="12183929" cy="2321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3"/>
          </p:nvPr>
        </p:nvSpPr>
        <p:spPr>
          <a:xfrm>
            <a:off x="14580216" y="10590161"/>
            <a:ext cx="12243932" cy="5190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4"/>
          </p:nvPr>
        </p:nvSpPr>
        <p:spPr>
          <a:xfrm>
            <a:off x="14580216" y="15780232"/>
            <a:ext cx="12243932" cy="2321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dt" idx="10"/>
          </p:nvPr>
        </p:nvSpPr>
        <p:spPr>
          <a:xfrm>
            <a:off x="1980030" y="40040596"/>
            <a:ext cx="6480096" cy="230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ftr" idx="11"/>
          </p:nvPr>
        </p:nvSpPr>
        <p:spPr>
          <a:xfrm>
            <a:off x="9540141" y="40040596"/>
            <a:ext cx="9720143" cy="230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MA"/>
              <a:t>ENSMR, February 20-22, 2023</a:t>
            </a:r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sldNum" idx="12"/>
          </p:nvPr>
        </p:nvSpPr>
        <p:spPr>
          <a:xfrm>
            <a:off x="20340301" y="40040596"/>
            <a:ext cx="6480096" cy="230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>
            <a:spLocks noGrp="1"/>
          </p:cNvSpPr>
          <p:nvPr>
            <p:ph type="title"/>
          </p:nvPr>
        </p:nvSpPr>
        <p:spPr>
          <a:xfrm>
            <a:off x="1980029" y="2300038"/>
            <a:ext cx="24840367" cy="83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dt" idx="10"/>
          </p:nvPr>
        </p:nvSpPr>
        <p:spPr>
          <a:xfrm>
            <a:off x="1980030" y="40040596"/>
            <a:ext cx="6480096" cy="230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ftr" idx="11"/>
          </p:nvPr>
        </p:nvSpPr>
        <p:spPr>
          <a:xfrm>
            <a:off x="9540141" y="40040596"/>
            <a:ext cx="9720143" cy="230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MA"/>
              <a:t>ENSMR, February 20-22, 2023</a:t>
            </a:r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sldNum" idx="12"/>
          </p:nvPr>
        </p:nvSpPr>
        <p:spPr>
          <a:xfrm>
            <a:off x="20340301" y="40040596"/>
            <a:ext cx="6480096" cy="230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1980030" y="40040596"/>
            <a:ext cx="6480096" cy="230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9540141" y="40040596"/>
            <a:ext cx="9720143" cy="230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MA"/>
              <a:t>ENSMR, February 20-22, 2023</a:t>
            </a:r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20340301" y="40040596"/>
            <a:ext cx="6480096" cy="230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1983782" y="2880043"/>
            <a:ext cx="9288886" cy="1008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12243933" y="6220094"/>
            <a:ext cx="14580215" cy="30700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1983782" y="12960192"/>
            <a:ext cx="9288886" cy="24010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1980030" y="40040596"/>
            <a:ext cx="6480096" cy="230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9540141" y="40040596"/>
            <a:ext cx="9720143" cy="230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MA"/>
              <a:t>ENSMR, February 20-22, 2023</a:t>
            </a:r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20340301" y="40040596"/>
            <a:ext cx="6480096" cy="230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1983782" y="2880043"/>
            <a:ext cx="9288886" cy="1008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12243933" y="6220094"/>
            <a:ext cx="14580215" cy="30700454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1983782" y="12960192"/>
            <a:ext cx="9288886" cy="24010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1980030" y="40040596"/>
            <a:ext cx="6480096" cy="230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9540141" y="40040596"/>
            <a:ext cx="9720143" cy="230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MA"/>
              <a:t>ENSMR, February 20-22, 2023</a:t>
            </a:r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20340301" y="40040596"/>
            <a:ext cx="6480096" cy="230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1980029" y="2300038"/>
            <a:ext cx="24840367" cy="83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695009" y="12785189"/>
            <a:ext cx="27410408" cy="24840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1980030" y="40040596"/>
            <a:ext cx="6480096" cy="230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9540141" y="40040596"/>
            <a:ext cx="9720143" cy="230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MA"/>
              <a:t>ENSMR, February 20-22, 2023</a:t>
            </a:r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20340301" y="40040596"/>
            <a:ext cx="6480096" cy="230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5410079" y="17500263"/>
            <a:ext cx="36610545" cy="6210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-7190106" y="11470171"/>
            <a:ext cx="36610545" cy="18270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1980030" y="40040596"/>
            <a:ext cx="6480096" cy="230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9540141" y="40040596"/>
            <a:ext cx="9720143" cy="230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MA"/>
              <a:t>ENSMR, February 20-22, 2023</a:t>
            </a:r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20340301" y="40040596"/>
            <a:ext cx="6480096" cy="230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alphaModFix amt="1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1980029" y="2300038"/>
            <a:ext cx="24840367" cy="83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1980029" y="11500169"/>
            <a:ext cx="24840367" cy="2741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1980030" y="40040596"/>
            <a:ext cx="6480096" cy="230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9540141" y="40040596"/>
            <a:ext cx="9720143" cy="230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fr-MA"/>
              <a:t>ENSMR, February 20-22, 2023</a:t>
            </a:r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20340301" y="40040596"/>
            <a:ext cx="6480096" cy="230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E2958B38-EB61-0639-048B-130BBB601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2438" y="13657835"/>
            <a:ext cx="184731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br>
              <a:rPr lang="en-US" altLang="fr-FR" sz="110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en-US" altLang="fr-FR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B3CF93B-8466-6870-F0BF-B383C9B8A876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0" y="42596715"/>
            <a:ext cx="28800424" cy="603923"/>
          </a:xfrm>
        </p:spPr>
        <p:txBody>
          <a:bodyPr/>
          <a:lstStyle/>
          <a:p>
            <a:r>
              <a:rPr lang="fr-MA" sz="4000" dirty="0">
                <a:solidFill>
                  <a:srgbClr val="002060"/>
                </a:solidFill>
              </a:rPr>
              <a:t>ENSMR, </a:t>
            </a:r>
            <a:r>
              <a:rPr lang="fr-MA" sz="4000" dirty="0" err="1">
                <a:solidFill>
                  <a:srgbClr val="002060"/>
                </a:solidFill>
              </a:rPr>
              <a:t>February</a:t>
            </a:r>
            <a:r>
              <a:rPr lang="fr-MA" sz="4000" dirty="0">
                <a:solidFill>
                  <a:srgbClr val="002060"/>
                </a:solidFill>
              </a:rPr>
              <a:t> 20-22, 2023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1DEDAF-24A4-B364-D8ED-F6DFA189FA09}"/>
              </a:ext>
            </a:extLst>
          </p:cNvPr>
          <p:cNvSpPr/>
          <p:nvPr/>
        </p:nvSpPr>
        <p:spPr>
          <a:xfrm>
            <a:off x="698953" y="5333206"/>
            <a:ext cx="12960350" cy="71118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fr-MA" dirty="0">
              <a:solidFill>
                <a:schemeClr val="tx1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E07113C-06A1-6F40-A8CE-FB7E8B8526B0}"/>
              </a:ext>
            </a:extLst>
          </p:cNvPr>
          <p:cNvSpPr txBox="1"/>
          <p:nvPr/>
        </p:nvSpPr>
        <p:spPr>
          <a:xfrm>
            <a:off x="829581" y="5470996"/>
            <a:ext cx="3285218" cy="906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dirty="0"/>
              <a:t>Abstract :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24C4229-4D49-4624-106C-4C3E0E8C9AAB}"/>
              </a:ext>
            </a:extLst>
          </p:cNvPr>
          <p:cNvSpPr txBox="1"/>
          <p:nvPr/>
        </p:nvSpPr>
        <p:spPr>
          <a:xfrm>
            <a:off x="7683500" y="2831100"/>
            <a:ext cx="12960350" cy="2475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9860" marR="153670" algn="ctr">
              <a:spcBef>
                <a:spcPts val="795"/>
              </a:spcBef>
            </a:pP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en-US" sz="3600" b="1" spc="35" dirty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3600" b="1" spc="35" dirty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3600" b="1" spc="35" dirty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20" dirty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paper</a:t>
            </a:r>
            <a:endParaRPr lang="fr-MA" sz="3600" b="1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682240" marR="2687955" algn="ctr">
              <a:spcBef>
                <a:spcPts val="830"/>
              </a:spcBef>
            </a:pPr>
            <a:r>
              <a:rPr lang="en-US" sz="36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Author</a:t>
            </a:r>
            <a:endParaRPr lang="fr-MA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9860" marR="153670" algn="ctr">
              <a:spcBef>
                <a:spcPts val="480"/>
              </a:spcBef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University,</a:t>
            </a:r>
            <a:r>
              <a:rPr lang="en-US" sz="3600" spc="-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City,</a:t>
            </a:r>
            <a:r>
              <a:rPr lang="en-US" sz="3600" spc="-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Country,</a:t>
            </a:r>
            <a:r>
              <a:rPr lang="en-US" sz="3600" spc="1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e-</a:t>
            </a:r>
            <a:r>
              <a:rPr lang="en-US" sz="36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mail</a:t>
            </a:r>
            <a:endParaRPr lang="fr-MA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fr-MA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B6C76AE-2C23-9321-747D-EDFBB04E1989}"/>
              </a:ext>
            </a:extLst>
          </p:cNvPr>
          <p:cNvSpPr/>
          <p:nvPr/>
        </p:nvSpPr>
        <p:spPr>
          <a:xfrm>
            <a:off x="14096086" y="5333206"/>
            <a:ext cx="14005386" cy="71118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fr-MA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7BF1B93-3692-7943-F41B-64C859EE219F}"/>
              </a:ext>
            </a:extLst>
          </p:cNvPr>
          <p:cNvSpPr/>
          <p:nvPr/>
        </p:nvSpPr>
        <p:spPr>
          <a:xfrm>
            <a:off x="698953" y="12805374"/>
            <a:ext cx="27402518" cy="248248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fr-MA" dirty="0">
              <a:solidFill>
                <a:schemeClr val="tx1"/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222D6557-C86D-AB7A-2DD3-529238C67E68}"/>
              </a:ext>
            </a:extLst>
          </p:cNvPr>
          <p:cNvSpPr txBox="1"/>
          <p:nvPr/>
        </p:nvSpPr>
        <p:spPr>
          <a:xfrm>
            <a:off x="835475" y="12977596"/>
            <a:ext cx="3279323" cy="906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dirty="0" err="1"/>
              <a:t>Results</a:t>
            </a:r>
            <a:r>
              <a:rPr lang="fr-MA" dirty="0"/>
              <a:t> :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581F4DFF-251F-A054-21B6-45D43ED9FFB9}"/>
              </a:ext>
            </a:extLst>
          </p:cNvPr>
          <p:cNvSpPr txBox="1"/>
          <p:nvPr/>
        </p:nvSpPr>
        <p:spPr>
          <a:xfrm>
            <a:off x="14521538" y="5570374"/>
            <a:ext cx="4223661" cy="906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dirty="0"/>
              <a:t>Conclusion :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7056D8B-FA5E-6BA0-3FD8-D966CA100D78}"/>
              </a:ext>
            </a:extLst>
          </p:cNvPr>
          <p:cNvSpPr/>
          <p:nvPr/>
        </p:nvSpPr>
        <p:spPr>
          <a:xfrm>
            <a:off x="698952" y="37867432"/>
            <a:ext cx="27402519" cy="4493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fr-MA" dirty="0">
              <a:solidFill>
                <a:schemeClr val="tx1"/>
              </a:solidFill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4F235686-305D-BCD3-B0DD-C3D3D97D3B44}"/>
              </a:ext>
            </a:extLst>
          </p:cNvPr>
          <p:cNvSpPr txBox="1"/>
          <p:nvPr/>
        </p:nvSpPr>
        <p:spPr>
          <a:xfrm>
            <a:off x="959297" y="37867432"/>
            <a:ext cx="4200532" cy="906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dirty="0" err="1"/>
              <a:t>References</a:t>
            </a:r>
            <a:r>
              <a:rPr lang="fr-MA" dirty="0"/>
              <a:t> :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4E9B172-372E-B1C7-2BA4-BBB023BCF2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55750"/>
            <a:ext cx="28800423" cy="298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600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2990</TotalTime>
  <Words>28</Words>
  <Application>Microsoft Office PowerPoint</Application>
  <PresentationFormat>Personnalisé</PresentationFormat>
  <Paragraphs>10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Times New Roman</vt:lpstr>
      <vt:lpstr>Calibri</vt:lpstr>
      <vt:lpstr>Arial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Administrateur</dc:creator>
  <cp:lastModifiedBy>benghabrit@enim.ac.ma</cp:lastModifiedBy>
  <cp:revision>32</cp:revision>
  <dcterms:created xsi:type="dcterms:W3CDTF">2019-09-06T12:19:02Z</dcterms:created>
  <dcterms:modified xsi:type="dcterms:W3CDTF">2023-02-04T13:15:09Z</dcterms:modified>
</cp:coreProperties>
</file>